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8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2BC6-4077-3A4D-AF13-E088F7046399}" type="datetimeFigureOut">
              <a:rPr lang="en-US" smtClean="0"/>
              <a:t>16/01/19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FB1C-0DF1-6241-8C52-FEDD779E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298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2BC6-4077-3A4D-AF13-E088F7046399}" type="datetimeFigureOut">
              <a:rPr lang="en-US" smtClean="0"/>
              <a:t>16/01/19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FB1C-0DF1-6241-8C52-FEDD779E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935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2BC6-4077-3A4D-AF13-E088F7046399}" type="datetimeFigureOut">
              <a:rPr lang="en-US" smtClean="0"/>
              <a:t>16/01/19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FB1C-0DF1-6241-8C52-FEDD779E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64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2BC6-4077-3A4D-AF13-E088F7046399}" type="datetimeFigureOut">
              <a:rPr lang="en-US" smtClean="0"/>
              <a:t>16/01/19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FB1C-0DF1-6241-8C52-FEDD779E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0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2BC6-4077-3A4D-AF13-E088F7046399}" type="datetimeFigureOut">
              <a:rPr lang="en-US" smtClean="0"/>
              <a:t>16/01/19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FB1C-0DF1-6241-8C52-FEDD779E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44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2BC6-4077-3A4D-AF13-E088F7046399}" type="datetimeFigureOut">
              <a:rPr lang="en-US" smtClean="0"/>
              <a:t>16/01/19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FB1C-0DF1-6241-8C52-FEDD779E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439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2BC6-4077-3A4D-AF13-E088F7046399}" type="datetimeFigureOut">
              <a:rPr lang="en-US" smtClean="0"/>
              <a:t>16/01/19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FB1C-0DF1-6241-8C52-FEDD779E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99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2BC6-4077-3A4D-AF13-E088F7046399}" type="datetimeFigureOut">
              <a:rPr lang="en-US" smtClean="0"/>
              <a:t>16/01/19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FB1C-0DF1-6241-8C52-FEDD779E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977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2BC6-4077-3A4D-AF13-E088F7046399}" type="datetimeFigureOut">
              <a:rPr lang="en-US" smtClean="0"/>
              <a:t>16/01/19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FB1C-0DF1-6241-8C52-FEDD779E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435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2BC6-4077-3A4D-AF13-E088F7046399}" type="datetimeFigureOut">
              <a:rPr lang="en-US" smtClean="0"/>
              <a:t>16/01/19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FB1C-0DF1-6241-8C52-FEDD779E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709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82BC6-4077-3A4D-AF13-E088F7046399}" type="datetimeFigureOut">
              <a:rPr lang="en-US" smtClean="0"/>
              <a:t>16/01/19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FB1C-0DF1-6241-8C52-FEDD779E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485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82BC6-4077-3A4D-AF13-E088F7046399}" type="datetimeFigureOut">
              <a:rPr lang="en-US" smtClean="0"/>
              <a:t>16/01/19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AFB1C-0DF1-6241-8C52-FEDD779E2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331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4857" y="206755"/>
            <a:ext cx="8133343" cy="886095"/>
          </a:xfrm>
        </p:spPr>
        <p:txBody>
          <a:bodyPr/>
          <a:lstStyle/>
          <a:p>
            <a:r>
              <a:rPr lang="ru-RU" dirty="0" smtClean="0"/>
              <a:t>Свидетель в переводе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2820" y="1417238"/>
            <a:ext cx="8123098" cy="506601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b="1" dirty="0" smtClean="0">
                <a:solidFill>
                  <a:schemeClr val="tx1"/>
                </a:solidFill>
              </a:rPr>
              <a:t>Свидетель: </a:t>
            </a:r>
            <a:r>
              <a:rPr lang="en-US" dirty="0" smtClean="0">
                <a:solidFill>
                  <a:schemeClr val="tx1"/>
                </a:solidFill>
              </a:rPr>
              <a:t>Umm</a:t>
            </a:r>
            <a:r>
              <a:rPr lang="en-US" dirty="0">
                <a:solidFill>
                  <a:schemeClr val="tx1"/>
                </a:solidFill>
              </a:rPr>
              <a:t>, Kate was walking to school… and … um, she was very nervous</a:t>
            </a:r>
            <a:endParaRPr lang="en-GB" dirty="0">
              <a:solidFill>
                <a:schemeClr val="tx1"/>
              </a:solidFill>
            </a:endParaRPr>
          </a:p>
          <a:p>
            <a:pPr algn="just"/>
            <a:r>
              <a:rPr lang="ru-RU" b="1" dirty="0" smtClean="0">
                <a:solidFill>
                  <a:schemeClr val="tx1"/>
                </a:solidFill>
              </a:rPr>
              <a:t>Переводчик: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Кeйт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шла в школу и очень нервничала</a:t>
            </a:r>
            <a:endParaRPr lang="en-GB" dirty="0">
              <a:solidFill>
                <a:schemeClr val="tx1"/>
              </a:solidFill>
            </a:endParaRPr>
          </a:p>
          <a:p>
            <a:pPr algn="just"/>
            <a:r>
              <a:rPr lang="ru-RU" dirty="0">
                <a:solidFill>
                  <a:schemeClr val="tx1"/>
                </a:solidFill>
              </a:rPr>
              <a:t> 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smtClean="0">
                <a:solidFill>
                  <a:schemeClr val="tx1"/>
                </a:solidFill>
              </a:rPr>
              <a:t>Свидетель</a:t>
            </a:r>
            <a:r>
              <a:rPr lang="ru-RU" b="1" dirty="0">
                <a:solidFill>
                  <a:schemeClr val="tx1"/>
                </a:solidFill>
              </a:rPr>
              <a:t>: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Eh</a:t>
            </a:r>
            <a:r>
              <a:rPr lang="ru-RU" b="1" dirty="0">
                <a:solidFill>
                  <a:schemeClr val="tx1"/>
                </a:solidFill>
              </a:rPr>
              <a:t>,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entered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it</a:t>
            </a:r>
            <a:r>
              <a:rPr lang="ru-RU" dirty="0">
                <a:solidFill>
                  <a:schemeClr val="tx1"/>
                </a:solidFill>
              </a:rPr>
              <a:t>… </a:t>
            </a:r>
            <a:r>
              <a:rPr lang="ru-RU" dirty="0" err="1">
                <a:solidFill>
                  <a:schemeClr val="tx1"/>
                </a:solidFill>
              </a:rPr>
              <a:t>my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husband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chemeClr val="tx1"/>
                </a:solidFill>
              </a:rPr>
              <a:t>um,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was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following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me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following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around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asking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for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divorce</a:t>
            </a:r>
            <a:r>
              <a:rPr lang="ru-RU" dirty="0">
                <a:solidFill>
                  <a:schemeClr val="tx1"/>
                </a:solidFill>
              </a:rPr>
              <a:t>… </a:t>
            </a:r>
            <a:r>
              <a:rPr lang="ru-RU" dirty="0" err="1">
                <a:solidFill>
                  <a:schemeClr val="tx1"/>
                </a:solidFill>
              </a:rPr>
              <a:t>and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eh</a:t>
            </a:r>
            <a:r>
              <a:rPr lang="ru-RU" b="1" dirty="0">
                <a:solidFill>
                  <a:schemeClr val="tx1"/>
                </a:solidFill>
              </a:rPr>
              <a:t>,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entered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the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kitchen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and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um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he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followed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there</a:t>
            </a:r>
            <a:r>
              <a:rPr lang="ru-RU" dirty="0">
                <a:solidFill>
                  <a:schemeClr val="tx1"/>
                </a:solidFill>
              </a:rPr>
              <a:t>…</a:t>
            </a:r>
            <a:endParaRPr lang="en-GB" dirty="0">
              <a:solidFill>
                <a:schemeClr val="tx1"/>
              </a:solidFill>
            </a:endParaRP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Переводчик</a:t>
            </a:r>
            <a:r>
              <a:rPr lang="ru-RU" b="1" dirty="0" smtClean="0">
                <a:solidFill>
                  <a:schemeClr val="tx1"/>
                </a:solidFill>
              </a:rPr>
              <a:t>:</a:t>
            </a:r>
            <a:r>
              <a:rPr lang="ru-RU" dirty="0" smtClean="0">
                <a:solidFill>
                  <a:schemeClr val="tx1"/>
                </a:solidFill>
              </a:rPr>
              <a:t> Я </a:t>
            </a:r>
            <a:r>
              <a:rPr lang="ru-RU" dirty="0">
                <a:solidFill>
                  <a:schemeClr val="tx1"/>
                </a:solidFill>
              </a:rPr>
              <a:t>вошла, и мой муж потребовал у меня </a:t>
            </a:r>
            <a:r>
              <a:rPr lang="ru-RU" dirty="0" smtClean="0">
                <a:solidFill>
                  <a:schemeClr val="tx1"/>
                </a:solidFill>
              </a:rPr>
              <a:t>развода</a:t>
            </a:r>
            <a:r>
              <a:rPr lang="mr-IN" dirty="0" smtClean="0">
                <a:solidFill>
                  <a:schemeClr val="tx1"/>
                </a:solidFill>
              </a:rPr>
              <a:t>…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я пошла на кухню,  а он пошел за мной</a:t>
            </a:r>
            <a:endParaRPr lang="en-GB" dirty="0">
              <a:solidFill>
                <a:schemeClr val="tx1"/>
              </a:solidFill>
            </a:endParaRPr>
          </a:p>
          <a:p>
            <a:pPr algn="just"/>
            <a:endParaRPr lang="ru-RU" b="1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smtClean="0">
                <a:solidFill>
                  <a:schemeClr val="tx1"/>
                </a:solidFill>
              </a:rPr>
              <a:t>Свидетель</a:t>
            </a:r>
            <a:r>
              <a:rPr lang="ru-RU" b="1" dirty="0">
                <a:solidFill>
                  <a:schemeClr val="tx1"/>
                </a:solidFill>
              </a:rPr>
              <a:t>:. </a:t>
            </a:r>
            <a:r>
              <a:rPr lang="en-US" dirty="0" smtClean="0">
                <a:solidFill>
                  <a:schemeClr val="tx1"/>
                </a:solidFill>
              </a:rPr>
              <a:t>Ah</a:t>
            </a:r>
            <a:r>
              <a:rPr lang="en-US" dirty="0">
                <a:solidFill>
                  <a:schemeClr val="tx1"/>
                </a:solidFill>
              </a:rPr>
              <a:t>, and he cornered me… he cornered, cornered me in the corner</a:t>
            </a:r>
            <a:endParaRPr lang="en-GB" dirty="0">
              <a:solidFill>
                <a:schemeClr val="tx1"/>
              </a:solidFill>
            </a:endParaRP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Переводчик</a:t>
            </a:r>
            <a:r>
              <a:rPr lang="ru-RU" b="1" dirty="0" smtClean="0">
                <a:solidFill>
                  <a:schemeClr val="tx1"/>
                </a:solidFill>
              </a:rPr>
              <a:t>: </a:t>
            </a:r>
            <a:r>
              <a:rPr lang="ru-RU" dirty="0" smtClean="0">
                <a:solidFill>
                  <a:schemeClr val="tx1"/>
                </a:solidFill>
              </a:rPr>
              <a:t>Он </a:t>
            </a:r>
            <a:r>
              <a:rPr lang="ru-RU" dirty="0">
                <a:solidFill>
                  <a:schemeClr val="tx1"/>
                </a:solidFill>
              </a:rPr>
              <a:t>припер меня к стене в </a:t>
            </a:r>
            <a:r>
              <a:rPr lang="ru-RU" dirty="0" smtClean="0">
                <a:solidFill>
                  <a:schemeClr val="tx1"/>
                </a:solidFill>
              </a:rPr>
              <a:t>кухне</a:t>
            </a:r>
          </a:p>
          <a:p>
            <a:pPr algn="just"/>
            <a:endParaRPr lang="en-GB" dirty="0">
              <a:solidFill>
                <a:schemeClr val="tx1"/>
              </a:solidFill>
            </a:endParaRP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Свидетель:. </a:t>
            </a:r>
            <a:r>
              <a:rPr lang="ru-RU" dirty="0" err="1" smtClean="0">
                <a:solidFill>
                  <a:schemeClr val="tx1"/>
                </a:solidFill>
              </a:rPr>
              <a:t>Soo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he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began</a:t>
            </a:r>
            <a:r>
              <a:rPr lang="ru-RU" dirty="0">
                <a:solidFill>
                  <a:schemeClr val="tx1"/>
                </a:solidFill>
              </a:rPr>
              <a:t>… </a:t>
            </a:r>
            <a:r>
              <a:rPr lang="ru-RU" dirty="0" err="1">
                <a:solidFill>
                  <a:schemeClr val="tx1"/>
                </a:solidFill>
              </a:rPr>
              <a:t>he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began</a:t>
            </a:r>
            <a:r>
              <a:rPr lang="ru-RU" dirty="0">
                <a:solidFill>
                  <a:schemeClr val="tx1"/>
                </a:solidFill>
              </a:rPr>
              <a:t>… </a:t>
            </a:r>
            <a:r>
              <a:rPr lang="ru-RU" dirty="0" err="1">
                <a:solidFill>
                  <a:schemeClr val="tx1"/>
                </a:solidFill>
              </a:rPr>
              <a:t>he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began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to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talk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about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how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he</a:t>
            </a:r>
            <a:r>
              <a:rPr lang="ru-RU" dirty="0">
                <a:solidFill>
                  <a:schemeClr val="tx1"/>
                </a:solidFill>
              </a:rPr>
              <a:t>… </a:t>
            </a:r>
            <a:r>
              <a:rPr lang="ru-RU" dirty="0" err="1">
                <a:solidFill>
                  <a:schemeClr val="tx1"/>
                </a:solidFill>
              </a:rPr>
              <a:t>he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wanted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divorce</a:t>
            </a:r>
            <a:r>
              <a:rPr lang="ru-RU" dirty="0">
                <a:solidFill>
                  <a:schemeClr val="tx1"/>
                </a:solidFill>
              </a:rPr>
              <a:t>.</a:t>
            </a:r>
            <a:endParaRPr lang="en-GB" dirty="0">
              <a:solidFill>
                <a:schemeClr val="tx1"/>
              </a:solidFill>
            </a:endParaRP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Переводчик</a:t>
            </a:r>
            <a:r>
              <a:rPr lang="ru-RU" b="1" dirty="0" smtClean="0">
                <a:solidFill>
                  <a:schemeClr val="tx1"/>
                </a:solidFill>
              </a:rPr>
              <a:t>: </a:t>
            </a:r>
            <a:r>
              <a:rPr lang="ru-RU" dirty="0" smtClean="0">
                <a:solidFill>
                  <a:schemeClr val="tx1"/>
                </a:solidFill>
              </a:rPr>
              <a:t>И </a:t>
            </a:r>
            <a:r>
              <a:rPr lang="ru-RU" dirty="0">
                <a:solidFill>
                  <a:schemeClr val="tx1"/>
                </a:solidFill>
              </a:rPr>
              <a:t>он стал </a:t>
            </a:r>
            <a:r>
              <a:rPr lang="ru-RU" dirty="0" smtClean="0">
                <a:solidFill>
                  <a:schemeClr val="tx1"/>
                </a:solidFill>
              </a:rPr>
              <a:t>требовать развода</a:t>
            </a:r>
            <a:endParaRPr lang="en-GB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346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Свидетель в переводе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Свидетель: </a:t>
            </a:r>
            <a:r>
              <a:rPr lang="ru-RU" dirty="0" err="1" smtClean="0"/>
              <a:t>Between</a:t>
            </a:r>
            <a:r>
              <a:rPr lang="ru-RU" dirty="0" smtClean="0"/>
              <a:t> </a:t>
            </a:r>
            <a:r>
              <a:rPr lang="ru-RU" dirty="0"/>
              <a:t>98 </a:t>
            </a:r>
            <a:r>
              <a:rPr lang="ru-RU" dirty="0" err="1"/>
              <a:t>and</a:t>
            </a:r>
            <a:r>
              <a:rPr lang="ru-RU" dirty="0"/>
              <a:t> 99</a:t>
            </a:r>
            <a:r>
              <a:rPr lang="ru-RU" dirty="0" smtClean="0"/>
              <a:t>.(</a:t>
            </a:r>
            <a:r>
              <a:rPr lang="ru-RU" i="1" dirty="0" smtClean="0"/>
              <a:t>Между 98 и 99м</a:t>
            </a:r>
            <a:r>
              <a:rPr lang="ru-RU" dirty="0" smtClean="0"/>
              <a:t>)</a:t>
            </a:r>
            <a:endParaRPr lang="en-GB" dirty="0"/>
          </a:p>
          <a:p>
            <a:pPr marL="0" indent="0">
              <a:buNone/>
            </a:pPr>
            <a:r>
              <a:rPr lang="ru-RU" b="1" dirty="0"/>
              <a:t>Переводчик</a:t>
            </a:r>
            <a:r>
              <a:rPr lang="ru-RU" b="1" dirty="0" smtClean="0"/>
              <a:t>: </a:t>
            </a:r>
            <a:r>
              <a:rPr lang="ru-RU" dirty="0" smtClean="0"/>
              <a:t>М</a:t>
            </a:r>
            <a:r>
              <a:rPr lang="en-GB" dirty="0" smtClean="0"/>
              <a:t>-</a:t>
            </a:r>
            <a:r>
              <a:rPr lang="ru-RU" dirty="0" smtClean="0"/>
              <a:t>м</a:t>
            </a:r>
            <a:r>
              <a:rPr lang="en-GB" dirty="0" smtClean="0"/>
              <a:t>-</a:t>
            </a:r>
            <a:r>
              <a:rPr lang="ru-RU" dirty="0" smtClean="0"/>
              <a:t>м</a:t>
            </a:r>
            <a:r>
              <a:rPr lang="ru-RU" dirty="0"/>
              <a:t>, между, </a:t>
            </a:r>
            <a:r>
              <a:rPr lang="ru-RU" dirty="0" smtClean="0"/>
              <a:t>э</a:t>
            </a:r>
            <a:r>
              <a:rPr lang="en-GB" dirty="0" smtClean="0"/>
              <a:t>-</a:t>
            </a:r>
            <a:r>
              <a:rPr lang="ru-RU" dirty="0" smtClean="0"/>
              <a:t>э</a:t>
            </a:r>
            <a:r>
              <a:rPr lang="en-GB" dirty="0" smtClean="0"/>
              <a:t>-</a:t>
            </a:r>
            <a:r>
              <a:rPr lang="ru-RU" dirty="0" smtClean="0"/>
              <a:t>э</a:t>
            </a:r>
            <a:r>
              <a:rPr lang="ru-RU" dirty="0"/>
              <a:t>, </a:t>
            </a:r>
            <a:r>
              <a:rPr lang="ru-RU" dirty="0" smtClean="0"/>
              <a:t>89</a:t>
            </a:r>
            <a:r>
              <a:rPr lang="en-GB" dirty="0" smtClean="0"/>
              <a:t> </a:t>
            </a:r>
            <a:r>
              <a:rPr lang="ru-RU" dirty="0" smtClean="0"/>
              <a:t>годом и</a:t>
            </a:r>
            <a:r>
              <a:rPr lang="mr-IN" dirty="0" smtClean="0"/>
              <a:t>…</a:t>
            </a:r>
            <a:r>
              <a:rPr lang="ru-RU" dirty="0" smtClean="0"/>
              <a:t>, </a:t>
            </a:r>
            <a:r>
              <a:rPr lang="ru-RU" dirty="0"/>
              <a:t>нет, на самом деле он сказал  «между 98 и 99».</a:t>
            </a:r>
            <a:endParaRPr lang="en-GB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176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Свидетель в переводе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/>
              <a:t>Свидетель: </a:t>
            </a:r>
            <a:r>
              <a:rPr lang="en-US" dirty="0" smtClean="0"/>
              <a:t>I </a:t>
            </a:r>
            <a:r>
              <a:rPr lang="en-US" dirty="0"/>
              <a:t>lost it, I really don’t know </a:t>
            </a:r>
            <a:endParaRPr lang="en-GB" dirty="0"/>
          </a:p>
          <a:p>
            <a:pPr marL="0" indent="0">
              <a:buNone/>
            </a:pPr>
            <a:r>
              <a:rPr lang="ru-RU" b="1" dirty="0"/>
              <a:t>Переводчик:</a:t>
            </a:r>
            <a:r>
              <a:rPr lang="ru-RU" dirty="0"/>
              <a:t> </a:t>
            </a:r>
            <a:r>
              <a:rPr lang="ru-RU" dirty="0" smtClean="0"/>
              <a:t>Я </a:t>
            </a:r>
            <a:r>
              <a:rPr lang="ru-RU" dirty="0"/>
              <a:t>его </a:t>
            </a:r>
            <a:r>
              <a:rPr lang="ru-RU" dirty="0" smtClean="0"/>
              <a:t>потерял.</a:t>
            </a:r>
            <a:endParaRPr lang="en-GB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Свидетель</a:t>
            </a:r>
            <a:r>
              <a:rPr lang="ru-RU" b="1" dirty="0"/>
              <a:t>: </a:t>
            </a:r>
            <a:r>
              <a:rPr lang="ru-RU" b="1" dirty="0" smtClean="0"/>
              <a:t>	</a:t>
            </a:r>
            <a:r>
              <a:rPr lang="en-US" dirty="0" smtClean="0"/>
              <a:t>I </a:t>
            </a:r>
            <a:r>
              <a:rPr lang="en-US" dirty="0"/>
              <a:t>don’t know, I mean that that that I saw it and I was a bit scared, I </a:t>
            </a:r>
            <a:r>
              <a:rPr lang="en-US" dirty="0" smtClean="0"/>
              <a:t>can’t </a:t>
            </a:r>
            <a:r>
              <a:rPr lang="en-US" dirty="0"/>
              <a:t>describe it how, how, how it was, but it was black and and </a:t>
            </a:r>
            <a:r>
              <a:rPr lang="en-US" dirty="0" smtClean="0"/>
              <a:t>and </a:t>
            </a:r>
            <a:r>
              <a:rPr lang="en-US" dirty="0"/>
              <a:t>like green, like this, you know  	</a:t>
            </a:r>
            <a:endParaRPr lang="en-GB" dirty="0"/>
          </a:p>
          <a:p>
            <a:pPr marL="0" indent="0">
              <a:buNone/>
            </a:pPr>
            <a:r>
              <a:rPr lang="ru-RU" b="1" dirty="0"/>
              <a:t>Переводчик:</a:t>
            </a:r>
            <a:r>
              <a:rPr lang="ru-RU" dirty="0"/>
              <a:t> </a:t>
            </a:r>
            <a:r>
              <a:rPr lang="ru-RU" dirty="0" smtClean="0"/>
              <a:t>М</a:t>
            </a:r>
            <a:r>
              <a:rPr lang="en-GB" dirty="0" smtClean="0"/>
              <a:t>-</a:t>
            </a:r>
            <a:r>
              <a:rPr lang="ru-RU" dirty="0" smtClean="0"/>
              <a:t>м</a:t>
            </a:r>
            <a:r>
              <a:rPr lang="en-GB" dirty="0" smtClean="0"/>
              <a:t>-</a:t>
            </a:r>
            <a:r>
              <a:rPr lang="ru-RU" dirty="0" smtClean="0"/>
              <a:t>м</a:t>
            </a:r>
            <a:r>
              <a:rPr lang="ru-RU" dirty="0"/>
              <a:t>, я не могу описать его полностью, потому что в тот </a:t>
            </a:r>
            <a:r>
              <a:rPr lang="ru-RU" dirty="0" smtClean="0"/>
              <a:t>момент </a:t>
            </a:r>
            <a:r>
              <a:rPr lang="ru-RU" dirty="0"/>
              <a:t>я была очень напугана, все произошло так быстро. Но </a:t>
            </a:r>
            <a:r>
              <a:rPr lang="ru-RU" dirty="0" smtClean="0"/>
              <a:t>	я </a:t>
            </a:r>
            <a:r>
              <a:rPr lang="ru-RU" dirty="0"/>
              <a:t>помню его цвет, </a:t>
            </a:r>
            <a:r>
              <a:rPr lang="ru-RU" dirty="0" smtClean="0"/>
              <a:t>такой черный, </a:t>
            </a:r>
            <a:r>
              <a:rPr lang="ru-RU" dirty="0"/>
              <a:t>зеленовато</a:t>
            </a:r>
            <a:r>
              <a:rPr lang="en-US" dirty="0"/>
              <a:t>-</a:t>
            </a:r>
            <a:r>
              <a:rPr lang="ru-RU" dirty="0"/>
              <a:t>черный</a:t>
            </a:r>
            <a:endParaRPr lang="en-GB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Свидетель</a:t>
            </a:r>
            <a:r>
              <a:rPr lang="ru-RU" b="1" dirty="0"/>
              <a:t>: </a:t>
            </a:r>
            <a:r>
              <a:rPr lang="ru-RU" dirty="0" smtClean="0"/>
              <a:t>	</a:t>
            </a:r>
            <a:r>
              <a:rPr lang="en-US" dirty="0" smtClean="0"/>
              <a:t>I </a:t>
            </a:r>
            <a:r>
              <a:rPr lang="en-US" dirty="0"/>
              <a:t>was busy with my work and paying my debts but I think that I </a:t>
            </a:r>
            <a:r>
              <a:rPr lang="en-US" dirty="0" smtClean="0"/>
              <a:t>could </a:t>
            </a:r>
            <a:r>
              <a:rPr lang="en-US" dirty="0"/>
              <a:t>not miss something like this</a:t>
            </a:r>
            <a:endParaRPr lang="en-GB" dirty="0"/>
          </a:p>
          <a:p>
            <a:pPr marL="0" indent="0">
              <a:buNone/>
            </a:pPr>
            <a:r>
              <a:rPr lang="ru-RU" b="1" dirty="0"/>
              <a:t>Переводчик:</a:t>
            </a:r>
            <a:r>
              <a:rPr lang="ru-RU" dirty="0"/>
              <a:t> </a:t>
            </a:r>
            <a:r>
              <a:rPr lang="ru-RU" dirty="0" smtClean="0"/>
              <a:t>Я </a:t>
            </a:r>
            <a:r>
              <a:rPr lang="ru-RU" dirty="0"/>
              <a:t>был очень занят, нужно было все время выплачивать долги, </a:t>
            </a:r>
            <a:r>
              <a:rPr lang="ru-RU" dirty="0" smtClean="0"/>
              <a:t>	но </a:t>
            </a:r>
            <a:r>
              <a:rPr lang="ru-RU" dirty="0"/>
              <a:t>если бы что</a:t>
            </a:r>
            <a:r>
              <a:rPr lang="en-US" dirty="0"/>
              <a:t>-</a:t>
            </a:r>
            <a:r>
              <a:rPr lang="ru-RU" dirty="0" err="1"/>
              <a:t>нибудь</a:t>
            </a:r>
            <a:r>
              <a:rPr lang="ru-RU" dirty="0"/>
              <a:t> такое случилось, я уверен, что я это </a:t>
            </a:r>
            <a:r>
              <a:rPr lang="ru-RU" dirty="0" smtClean="0"/>
              <a:t>запомнил </a:t>
            </a:r>
            <a:r>
              <a:rPr lang="ru-RU" dirty="0"/>
              <a:t>бы.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1741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Свидетель в переводе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Свидетель</a:t>
            </a:r>
            <a:r>
              <a:rPr lang="ru-RU" b="1" dirty="0"/>
              <a:t>: </a:t>
            </a:r>
            <a:r>
              <a:rPr lang="en-US" dirty="0" smtClean="0"/>
              <a:t>No</a:t>
            </a:r>
            <a:r>
              <a:rPr lang="en-US" dirty="0"/>
              <a:t>, that wasn’t </a:t>
            </a:r>
            <a:r>
              <a:rPr lang="en-US" dirty="0" smtClean="0"/>
              <a:t>discussed (</a:t>
            </a:r>
            <a:r>
              <a:rPr lang="ru-RU" i="1" dirty="0" smtClean="0"/>
              <a:t>Нет, об этом не говорили.</a:t>
            </a:r>
            <a:r>
              <a:rPr lang="ru-RU" dirty="0" smtClean="0"/>
              <a:t>)</a:t>
            </a:r>
            <a:endParaRPr lang="en-GB" dirty="0"/>
          </a:p>
          <a:p>
            <a:pPr marL="0" indent="0">
              <a:buNone/>
            </a:pPr>
            <a:r>
              <a:rPr lang="ru-RU" b="1" dirty="0" smtClean="0"/>
              <a:t>Переводчик</a:t>
            </a:r>
            <a:r>
              <a:rPr lang="ru-RU" b="1" dirty="0"/>
              <a:t>:</a:t>
            </a:r>
            <a:r>
              <a:rPr lang="ru-RU" dirty="0"/>
              <a:t> </a:t>
            </a:r>
            <a:r>
              <a:rPr lang="ru-RU" b="1" dirty="0" smtClean="0"/>
              <a:t>  </a:t>
            </a:r>
            <a:r>
              <a:rPr lang="ru-RU" dirty="0" smtClean="0"/>
              <a:t>Н</a:t>
            </a:r>
            <a:r>
              <a:rPr lang="en-US" dirty="0" err="1" smtClean="0"/>
              <a:t>е</a:t>
            </a:r>
            <a:r>
              <a:rPr lang="en-US" dirty="0" smtClean="0"/>
              <a:t> </a:t>
            </a:r>
            <a:r>
              <a:rPr lang="en-US" dirty="0" err="1"/>
              <a:t>думаю</a:t>
            </a:r>
            <a:r>
              <a:rPr lang="en-US" dirty="0"/>
              <a:t>, </a:t>
            </a:r>
            <a:r>
              <a:rPr lang="en-US" dirty="0" err="1" smtClean="0"/>
              <a:t>я</a:t>
            </a:r>
            <a:r>
              <a:rPr lang="en-US" dirty="0" smtClean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 smtClean="0"/>
              <a:t>думаю</a:t>
            </a:r>
            <a:endParaRPr lang="ru-RU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ru-RU" b="1" dirty="0"/>
              <a:t>Свидетель: </a:t>
            </a:r>
            <a:r>
              <a:rPr lang="en-US" dirty="0" smtClean="0"/>
              <a:t>What </a:t>
            </a:r>
            <a:r>
              <a:rPr lang="en-US" dirty="0"/>
              <a:t>do you mean he didn’t? he didn’t touch it? Because I didn’t touch him at all, I don’t know how</a:t>
            </a:r>
            <a:r>
              <a:rPr lang="en-US" dirty="0" smtClean="0"/>
              <a:t>.</a:t>
            </a:r>
            <a:r>
              <a:rPr lang="ru-RU" dirty="0" smtClean="0"/>
              <a:t>(</a:t>
            </a:r>
            <a:r>
              <a:rPr lang="ru-RU" i="1" dirty="0"/>
              <a:t>Ч</a:t>
            </a:r>
            <a:r>
              <a:rPr lang="ru-RU" i="1" dirty="0" smtClean="0"/>
              <a:t>то значит, он его не </a:t>
            </a:r>
            <a:r>
              <a:rPr lang="ru-RU" i="1" dirty="0" err="1" smtClean="0"/>
              <a:t>тро</a:t>
            </a:r>
            <a:r>
              <a:rPr lang="ru-RU" i="1" dirty="0" smtClean="0"/>
              <a:t>? Он не трогал его? Потому что я</a:t>
            </a:r>
            <a:r>
              <a:rPr lang="en-GB" i="1" dirty="0" smtClean="0"/>
              <a:t>-</a:t>
            </a:r>
            <a:r>
              <a:rPr lang="ru-RU" i="1" dirty="0" smtClean="0"/>
              <a:t>то точно его не трогал, я и не знаю как</a:t>
            </a:r>
            <a:r>
              <a:rPr lang="ru-RU" dirty="0" smtClean="0"/>
              <a:t>)</a:t>
            </a:r>
            <a:endParaRPr lang="en-GB" dirty="0"/>
          </a:p>
          <a:p>
            <a:pPr marL="0" indent="0">
              <a:buNone/>
            </a:pPr>
            <a:r>
              <a:rPr lang="ru-RU" b="1" dirty="0" smtClean="0"/>
              <a:t>Переводчик</a:t>
            </a:r>
            <a:r>
              <a:rPr lang="ru-RU" b="1" dirty="0"/>
              <a:t>:</a:t>
            </a:r>
            <a:r>
              <a:rPr lang="ru-RU" dirty="0"/>
              <a:t> </a:t>
            </a:r>
            <a:r>
              <a:rPr lang="ru-RU" b="1" dirty="0" smtClean="0"/>
              <a:t> </a:t>
            </a:r>
            <a:r>
              <a:rPr lang="en-US" dirty="0" err="1" smtClean="0"/>
              <a:t>Возможно</a:t>
            </a:r>
            <a:r>
              <a:rPr lang="en-US" dirty="0"/>
              <a:t>, </a:t>
            </a:r>
            <a:r>
              <a:rPr lang="en-US" dirty="0" err="1"/>
              <a:t>но</a:t>
            </a:r>
            <a:r>
              <a:rPr lang="en-US" dirty="0"/>
              <a:t> </a:t>
            </a:r>
            <a:r>
              <a:rPr lang="en-US" dirty="0" err="1"/>
              <a:t>я</a:t>
            </a:r>
            <a:r>
              <a:rPr lang="en-US" dirty="0"/>
              <a:t>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трогал</a:t>
            </a:r>
            <a:endParaRPr lang="en-GB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462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Свидетель в переводе </a:t>
            </a:r>
            <a:r>
              <a:rPr lang="en-GB" dirty="0" smtClean="0"/>
              <a:t>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/>
              <a:t>СВИДЕТЕЛЬ</a:t>
            </a:r>
            <a:r>
              <a:rPr lang="ru-RU" dirty="0"/>
              <a:t>: Я, ну, не знаю как лучше сказать</a:t>
            </a:r>
            <a:r>
              <a:rPr lang="en-US" dirty="0"/>
              <a:t>-</a:t>
            </a:r>
            <a:r>
              <a:rPr lang="ru-RU" dirty="0"/>
              <a:t>то… я, понимаете, я просто не могла ничего поделать тут… ну, вы же и без меня понимаете.. ну, ясно же… он же мужик, он меня заставил… ну, не могла я тут ничего… но я не хотела…</a:t>
            </a:r>
            <a:endParaRPr lang="en-GB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GB" dirty="0"/>
          </a:p>
          <a:p>
            <a:pPr marL="0" indent="0">
              <a:buNone/>
            </a:pPr>
            <a:r>
              <a:rPr lang="ru-RU" b="1" dirty="0"/>
              <a:t>ПЕРЕВОДЧИК</a:t>
            </a:r>
            <a:r>
              <a:rPr lang="ru-RU" dirty="0"/>
              <a:t>:  </a:t>
            </a:r>
            <a:r>
              <a:rPr lang="en-US" dirty="0"/>
              <a:t>To put it frankly what could I do, being a woman?  I am sure you understand that as a man he could just make me do it against my will, which is what he did.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 </a:t>
            </a:r>
            <a:endParaRPr lang="en-GB" dirty="0"/>
          </a:p>
          <a:p>
            <a:pPr marL="0" indent="0">
              <a:buNone/>
            </a:pPr>
            <a:r>
              <a:rPr lang="en-GB" b="1" dirty="0" smtClean="0"/>
              <a:t>(</a:t>
            </a:r>
            <a:r>
              <a:rPr lang="ru-RU" i="1" dirty="0" smtClean="0"/>
              <a:t>По </a:t>
            </a:r>
            <a:r>
              <a:rPr lang="ru-RU" i="1" dirty="0"/>
              <a:t>правде сказать, что я, женщина,  могла сделать?  Я уверена, что вы понимаете, что как мужчина он просто мог меня заставить сделать это против моей воли, что он и сделал</a:t>
            </a:r>
            <a:r>
              <a:rPr lang="ru-RU" b="1" dirty="0" smtClean="0"/>
              <a:t>.</a:t>
            </a:r>
            <a:r>
              <a:rPr lang="en-GB" b="1" dirty="0" smtClean="0"/>
              <a:t>)</a:t>
            </a:r>
            <a:endParaRPr lang="en-GB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865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Свидетель в переводе </a:t>
            </a:r>
            <a:r>
              <a:rPr lang="en-GB" dirty="0" smtClean="0"/>
              <a:t>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Свидетель: </a:t>
            </a:r>
            <a:r>
              <a:rPr lang="en-US" dirty="0" smtClean="0"/>
              <a:t>Well</a:t>
            </a:r>
            <a:r>
              <a:rPr lang="en-US" dirty="0"/>
              <a:t>, no, he just reversed</a:t>
            </a:r>
            <a:r>
              <a:rPr lang="en-US" dirty="0" smtClean="0"/>
              <a:t>, moved </a:t>
            </a:r>
            <a:r>
              <a:rPr lang="en-US" dirty="0"/>
              <a:t>to the left and allowed me a free passage</a:t>
            </a:r>
            <a:r>
              <a:rPr lang="en-US" dirty="0" smtClean="0"/>
              <a:t>.</a:t>
            </a:r>
            <a:r>
              <a:rPr lang="ru-RU" dirty="0" smtClean="0"/>
              <a:t> (</a:t>
            </a:r>
            <a:r>
              <a:rPr lang="ru-RU" i="1" dirty="0"/>
              <a:t>Ну, </a:t>
            </a:r>
            <a:r>
              <a:rPr lang="ru-RU" i="1" dirty="0" smtClean="0"/>
              <a:t>нет, </a:t>
            </a:r>
            <a:r>
              <a:rPr lang="ru-RU" i="1" dirty="0"/>
              <a:t>он </a:t>
            </a:r>
            <a:r>
              <a:rPr lang="ru-RU" i="1" dirty="0" smtClean="0"/>
              <a:t>просто дал задний ход, подал влево</a:t>
            </a:r>
            <a:r>
              <a:rPr lang="en-GB" i="1" dirty="0" smtClean="0"/>
              <a:t> </a:t>
            </a:r>
            <a:r>
              <a:rPr lang="ru-RU" i="1" dirty="0" smtClean="0"/>
              <a:t>и дал мне проехать</a:t>
            </a:r>
            <a:r>
              <a:rPr lang="ru-RU" dirty="0" smtClean="0"/>
              <a:t>.)</a:t>
            </a:r>
            <a:endParaRPr lang="en-GB" dirty="0"/>
          </a:p>
          <a:p>
            <a:pPr marL="0" indent="0">
              <a:buNone/>
            </a:pPr>
            <a:r>
              <a:rPr lang="ru-RU" b="1" dirty="0" smtClean="0"/>
              <a:t>Переводчик</a:t>
            </a:r>
            <a:r>
              <a:rPr lang="ru-RU" b="1" dirty="0"/>
              <a:t>:</a:t>
            </a:r>
            <a:r>
              <a:rPr lang="ru-RU" dirty="0"/>
              <a:t> </a:t>
            </a:r>
            <a:r>
              <a:rPr lang="ru-RU" dirty="0" smtClean="0"/>
              <a:t>: </a:t>
            </a:r>
            <a:r>
              <a:rPr lang="ru-RU" dirty="0"/>
              <a:t>Ну, на самом деле не так, он просто, э, хм, ну… отодвинулся вправо… нет, имеется в виду, влево… в общем, </a:t>
            </a:r>
            <a:r>
              <a:rPr lang="ru-RU" dirty="0" smtClean="0"/>
              <a:t>чтобы я мог проехать.</a:t>
            </a:r>
            <a:endParaRPr lang="en-GB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90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Свидетель в переводе </a:t>
            </a:r>
            <a:r>
              <a:rPr lang="en-GB" dirty="0" smtClean="0"/>
              <a:t>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СВИДЕТЕЛЬ:  </a:t>
            </a:r>
            <a:r>
              <a:rPr lang="ru-RU" dirty="0" smtClean="0"/>
              <a:t>В </a:t>
            </a:r>
            <a:r>
              <a:rPr lang="ru-RU" dirty="0"/>
              <a:t>то время, когда я давала показания, я </a:t>
            </a:r>
            <a:r>
              <a:rPr lang="ru-RU" dirty="0" smtClean="0"/>
              <a:t>ужасно </a:t>
            </a:r>
            <a:r>
              <a:rPr lang="ru-RU" dirty="0"/>
              <a:t>нервничала, в это время мой английский был еще… ну, очень плохой, очень даже, </a:t>
            </a:r>
            <a:r>
              <a:rPr lang="ru-RU" dirty="0" smtClean="0"/>
              <a:t>м</a:t>
            </a:r>
            <a:r>
              <a:rPr lang="en-GB" dirty="0" smtClean="0"/>
              <a:t>-</a:t>
            </a:r>
            <a:r>
              <a:rPr lang="ru-RU" dirty="0" smtClean="0"/>
              <a:t>м</a:t>
            </a:r>
            <a:r>
              <a:rPr lang="en-GB" dirty="0" smtClean="0"/>
              <a:t>-</a:t>
            </a:r>
            <a:r>
              <a:rPr lang="ru-RU" dirty="0" smtClean="0"/>
              <a:t>м</a:t>
            </a:r>
            <a:r>
              <a:rPr lang="ru-RU" dirty="0"/>
              <a:t>, такая вот была ситуация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ru-RU" dirty="0" smtClean="0"/>
              <a:t>ПЕРЕВОДЧИК</a:t>
            </a:r>
            <a:r>
              <a:rPr lang="ru-RU" dirty="0"/>
              <a:t>: </a:t>
            </a:r>
            <a:r>
              <a:rPr lang="en-GB" dirty="0" smtClean="0"/>
              <a:t>At the time when</a:t>
            </a:r>
            <a:r>
              <a:rPr lang="mr-IN" dirty="0" smtClean="0"/>
              <a:t>…</a:t>
            </a:r>
            <a:r>
              <a:rPr lang="en-GB" dirty="0" smtClean="0"/>
              <a:t>.</a:t>
            </a:r>
            <a:r>
              <a:rPr lang="ru-RU" dirty="0" smtClean="0"/>
              <a:t>(</a:t>
            </a:r>
            <a:r>
              <a:rPr lang="ru-RU" i="1" dirty="0" smtClean="0"/>
              <a:t>В то время, когда</a:t>
            </a:r>
            <a:r>
              <a:rPr lang="mr-IN" i="1" dirty="0" smtClean="0"/>
              <a:t>…</a:t>
            </a:r>
            <a:r>
              <a:rPr lang="ru-RU" dirty="0" smtClean="0"/>
              <a:t>)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ru-RU" dirty="0" smtClean="0"/>
              <a:t>СВИДЕТЕЛЬ</a:t>
            </a:r>
            <a:r>
              <a:rPr lang="ru-RU" dirty="0"/>
              <a:t>: Нет, нет, лучше </a:t>
            </a:r>
            <a:r>
              <a:rPr lang="ru-RU" dirty="0" smtClean="0"/>
              <a:t>все</a:t>
            </a:r>
            <a:r>
              <a:rPr lang="en-GB" dirty="0" smtClean="0"/>
              <a:t>-</a:t>
            </a:r>
            <a:r>
              <a:rPr lang="ru-RU" dirty="0" smtClean="0"/>
              <a:t>таки </a:t>
            </a:r>
            <a:r>
              <a:rPr lang="ru-RU" dirty="0"/>
              <a:t>не переводите это, </a:t>
            </a:r>
            <a:r>
              <a:rPr lang="ru-RU" dirty="0" smtClean="0"/>
              <a:t>не надо это переводить</a:t>
            </a:r>
            <a:r>
              <a:rPr lang="ru-RU" dirty="0"/>
              <a:t>…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ru-RU" dirty="0" smtClean="0"/>
              <a:t>ПЕРЕВОДЧИК</a:t>
            </a:r>
            <a:r>
              <a:rPr lang="ru-RU" dirty="0"/>
              <a:t>: </a:t>
            </a:r>
            <a:r>
              <a:rPr lang="en-GB" dirty="0" smtClean="0"/>
              <a:t>At the time when I was giving evidence, I was very nervous, my English was still very poor and </a:t>
            </a:r>
            <a:r>
              <a:rPr lang="mr-IN" dirty="0" smtClean="0"/>
              <a:t>…</a:t>
            </a:r>
            <a:r>
              <a:rPr lang="en-GB" dirty="0" smtClean="0"/>
              <a:t>. There is something else</a:t>
            </a:r>
            <a:r>
              <a:rPr lang="mr-IN" dirty="0" smtClean="0"/>
              <a:t>…</a:t>
            </a:r>
            <a:r>
              <a:rPr lang="en-GB" dirty="0" smtClean="0"/>
              <a:t>(</a:t>
            </a:r>
            <a:r>
              <a:rPr lang="ru-RU" i="1" dirty="0"/>
              <a:t>В то время, когда я давала показания, я очень нервничала, в это время мой английский был </a:t>
            </a:r>
            <a:r>
              <a:rPr lang="ru-RU" i="1" dirty="0" smtClean="0"/>
              <a:t>еще </a:t>
            </a:r>
            <a:r>
              <a:rPr lang="ru-RU" i="1" dirty="0"/>
              <a:t>очень </a:t>
            </a:r>
            <a:r>
              <a:rPr lang="ru-RU" i="1" dirty="0" smtClean="0"/>
              <a:t>плохой и</a:t>
            </a:r>
            <a:r>
              <a:rPr lang="mr-IN" i="1" dirty="0" smtClean="0"/>
              <a:t>…</a:t>
            </a:r>
            <a:r>
              <a:rPr lang="ru-RU" i="1" dirty="0" smtClean="0"/>
              <a:t> И есть еще кое</a:t>
            </a:r>
            <a:r>
              <a:rPr lang="en-GB" i="1" dirty="0" smtClean="0"/>
              <a:t>-</a:t>
            </a:r>
            <a:r>
              <a:rPr lang="ru-RU" i="1" dirty="0" smtClean="0"/>
              <a:t>что</a:t>
            </a:r>
            <a:r>
              <a:rPr lang="mr-IN" i="1" dirty="0" smtClean="0"/>
              <a:t>…</a:t>
            </a:r>
            <a:r>
              <a:rPr lang="ru-RU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926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491</Words>
  <Application>Microsoft Macintosh PowerPoint</Application>
  <PresentationFormat>On-screen Show (4:3)</PresentationFormat>
  <Paragraphs>48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Свидетель в переводе 1</vt:lpstr>
      <vt:lpstr>Свидетель в переводе 2</vt:lpstr>
      <vt:lpstr>Свидетель в переводе 3</vt:lpstr>
      <vt:lpstr>Свидетель в переводе 4</vt:lpstr>
      <vt:lpstr>Свидетель в переводе 5</vt:lpstr>
      <vt:lpstr>Свидетель в переводе 6</vt:lpstr>
      <vt:lpstr>Свидетель в переводе 7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Свидетель в переводе 1</dc:title>
  <dc:creator>Elena Cook</dc:creator>
  <cp:lastModifiedBy>Elena Cook</cp:lastModifiedBy>
  <cp:revision>10</cp:revision>
  <dcterms:created xsi:type="dcterms:W3CDTF">2019-01-16T12:41:37Z</dcterms:created>
  <dcterms:modified xsi:type="dcterms:W3CDTF">2019-01-16T18:59:10Z</dcterms:modified>
</cp:coreProperties>
</file>